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1"/>
  </p:notesMasterIdLst>
  <p:handoutMasterIdLst>
    <p:handoutMasterId r:id="rId24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presProps" Target="pres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viewProps" Target="viewProps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theme" Target="theme/theme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tableStyles" Target="tableStyles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6D504-1751-A809-C546-5BFC97C49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3687" y="2350028"/>
            <a:ext cx="7364896" cy="397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8504" y="3585390"/>
            <a:ext cx="3160644" cy="1758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85633</TotalTime>
  <Words>9377</Words>
  <Application>Microsoft Office PowerPoint</Application>
  <PresentationFormat>Widescreen</PresentationFormat>
  <Paragraphs>1937</Paragraphs>
  <Slides>236</Slides>
  <Notes>234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236</vt:i4>
      </vt:variant>
    </vt:vector>
  </HeadingPairs>
  <TitlesOfParts>
    <vt:vector size="24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313</cp:revision>
  <dcterms:created xsi:type="dcterms:W3CDTF">2024-05-25T18:34:36Z</dcterms:created>
  <dcterms:modified xsi:type="dcterms:W3CDTF">2024-10-26T07:10:41Z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